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2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67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57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84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37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76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36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61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C1B0-373A-449B-B26C-8064462D59A9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5FD5-E560-4A14-94FC-B8719D567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8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7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322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0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1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19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ملء الشاشة</PresentationFormat>
  <Paragraphs>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hanin asiri</dc:creator>
  <cp:lastModifiedBy>hanin asiri</cp:lastModifiedBy>
  <cp:revision>1</cp:revision>
  <dcterms:created xsi:type="dcterms:W3CDTF">2023-10-10T05:57:49Z</dcterms:created>
  <dcterms:modified xsi:type="dcterms:W3CDTF">2023-10-10T05:58:07Z</dcterms:modified>
</cp:coreProperties>
</file>